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83" r:id="rId4"/>
    <p:sldId id="284" r:id="rId5"/>
    <p:sldId id="285" r:id="rId6"/>
    <p:sldId id="300" r:id="rId7"/>
    <p:sldId id="308" r:id="rId8"/>
    <p:sldId id="309" r:id="rId9"/>
    <p:sldId id="312" r:id="rId10"/>
    <p:sldId id="301" r:id="rId11"/>
    <p:sldId id="310" r:id="rId12"/>
    <p:sldId id="311" r:id="rId13"/>
    <p:sldId id="313" r:id="rId14"/>
    <p:sldId id="275" r:id="rId15"/>
    <p:sldId id="314" r:id="rId16"/>
    <p:sldId id="315" r:id="rId17"/>
    <p:sldId id="316" r:id="rId18"/>
    <p:sldId id="286" r:id="rId19"/>
    <p:sldId id="287" r:id="rId20"/>
    <p:sldId id="317" r:id="rId21"/>
    <p:sldId id="288" r:id="rId22"/>
    <p:sldId id="276" r:id="rId23"/>
    <p:sldId id="318" r:id="rId24"/>
    <p:sldId id="319" r:id="rId25"/>
    <p:sldId id="320" r:id="rId26"/>
    <p:sldId id="289" r:id="rId27"/>
    <p:sldId id="321" r:id="rId28"/>
    <p:sldId id="290" r:id="rId29"/>
    <p:sldId id="291" r:id="rId30"/>
    <p:sldId id="277" r:id="rId31"/>
    <p:sldId id="322" r:id="rId32"/>
    <p:sldId id="323" r:id="rId33"/>
    <p:sldId id="324" r:id="rId34"/>
    <p:sldId id="292" r:id="rId35"/>
    <p:sldId id="325" r:id="rId36"/>
    <p:sldId id="293" r:id="rId37"/>
    <p:sldId id="294" r:id="rId38"/>
    <p:sldId id="278" r:id="rId39"/>
    <p:sldId id="326" r:id="rId40"/>
    <p:sldId id="327" r:id="rId41"/>
    <p:sldId id="328" r:id="rId42"/>
    <p:sldId id="295" r:id="rId43"/>
    <p:sldId id="329" r:id="rId44"/>
    <p:sldId id="296" r:id="rId45"/>
    <p:sldId id="297" r:id="rId46"/>
    <p:sldId id="267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0AA6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2" autoAdjust="0"/>
    <p:restoredTop sz="94660"/>
  </p:normalViewPr>
  <p:slideViewPr>
    <p:cSldViewPr>
      <p:cViewPr varScale="1">
        <p:scale>
          <a:sx n="113" d="100"/>
          <a:sy n="113" d="100"/>
        </p:scale>
        <p:origin x="-196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10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31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8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87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43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14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4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1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38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28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6">
            <a:lumMod val="75000"/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220FC-1908-4B6C-B7F4-B8C7D6D3238F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5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slide" Target="slide1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slide" Target="slide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7.xml"/><Relationship Id="rId4" Type="http://schemas.openxmlformats.org/officeDocument/2006/relationships/slide" Target="slide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slide" Target="slide30.xml"/><Relationship Id="rId4" Type="http://schemas.openxmlformats.org/officeDocument/2006/relationships/slide" Target="slide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7.xml"/><Relationship Id="rId4" Type="http://schemas.openxmlformats.org/officeDocument/2006/relationships/slide" Target="slide3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slide" Target="slide38.xml"/><Relationship Id="rId4" Type="http://schemas.openxmlformats.org/officeDocument/2006/relationships/slide" Target="sl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3.xml"/><Relationship Id="rId4" Type="http://schemas.openxmlformats.org/officeDocument/2006/relationships/slide" Target="slide4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4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slide" Target="slide14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slide" Target="slide14.xml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78" y="404664"/>
            <a:ext cx="8229600" cy="1143000"/>
          </a:xfrm>
        </p:spPr>
        <p:txBody>
          <a:bodyPr>
            <a:prstTxWarp prst="textChevron">
              <a:avLst/>
            </a:prstTxWarp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Eras Bold ITC" panose="020B0907030504020204" pitchFamily="34" charset="0"/>
              </a:rPr>
              <a:t>Counting to 10.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Eras Bold ITC" panose="020B0907030504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 rot="19724716">
            <a:off x="1375594" y="2775194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" name="Block Arc 4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" name="Teardrop 5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 rot="3324422">
            <a:off x="3308788" y="1614974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1" name="Block Arc 1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Teardrop 1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ardrop 1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ardrop 1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 rot="867549">
            <a:off x="5552547" y="2626541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6" name="Block Arc 1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Teardrop 1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ardrop 1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ardrop 1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320510" y="5085184"/>
            <a:ext cx="8424936" cy="105348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ChevronInverted">
              <a:avLst/>
            </a:prstTxWarp>
            <a:norm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Eras Bold ITC" panose="020B0907030504020204" pitchFamily="34" charset="0"/>
              </a:rPr>
              <a:t>1  2  3  4  5  6  7  8  9  10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7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3324422">
            <a:off x="3510895" y="2216163"/>
            <a:ext cx="1679208" cy="2000107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9" name="Block Arc 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Teardrop 10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ardrop 1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ardrop 1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 rot="19724716">
            <a:off x="1240645" y="3389922"/>
            <a:ext cx="1618389" cy="1841062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6" name="Block Arc 1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Teardrop 1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ardrop 1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ardrop 1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506817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2" action="ppaction://hlinksldjump"/>
          </p:cNvPr>
          <p:cNvSpPr/>
          <p:nvPr/>
        </p:nvSpPr>
        <p:spPr>
          <a:xfrm>
            <a:off x="0" y="0"/>
            <a:ext cx="896448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2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3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73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123794" y="0"/>
            <a:ext cx="891270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594" y="1651397"/>
            <a:ext cx="2952328" cy="3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11760" y="451068"/>
            <a:ext cx="4007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Correct!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716016" y="5381169"/>
            <a:ext cx="4260024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33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6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 rot="19724716">
            <a:off x="1240645" y="3389922"/>
            <a:ext cx="1618389" cy="1841062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7" name="Block Arc 6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Teardrop 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ardrop 1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ardrop 1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3324422">
            <a:off x="3510895" y="2216163"/>
            <a:ext cx="1679208" cy="2000107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4" name="Block Arc 1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Teardrop 1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ardrop 1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506817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2" action="ppaction://hlinksldjump"/>
          </p:cNvPr>
          <p:cNvSpPr/>
          <p:nvPr/>
        </p:nvSpPr>
        <p:spPr>
          <a:xfrm>
            <a:off x="0" y="0"/>
            <a:ext cx="896448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2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5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812849">
            <a:off x="2803185" y="2426471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4" name="Block Arc 1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Teardrop 1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ardrop 1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 rot="3324422">
            <a:off x="460326" y="1666853"/>
            <a:ext cx="1679208" cy="2000107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9" name="Block Arc 1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Teardrop 1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ardrop 2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 rot="19724716">
            <a:off x="893365" y="4451381"/>
            <a:ext cx="1618389" cy="1841062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4" name="Block Arc 2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Teardrop 2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ardrop 2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 rot="3170554">
            <a:off x="3644466" y="4348503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9" name="Block Arc 2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Teardrop 2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ardrop 3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506817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Rectangle 32">
            <a:hlinkClick r:id="rId2" action="ppaction://hlinksldjump"/>
          </p:cNvPr>
          <p:cNvSpPr/>
          <p:nvPr/>
        </p:nvSpPr>
        <p:spPr>
          <a:xfrm>
            <a:off x="0" y="0"/>
            <a:ext cx="9036496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3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5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0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3324422">
            <a:off x="460326" y="1666853"/>
            <a:ext cx="1679208" cy="2000107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4" name="Block Arc 1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Teardrop 1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ardrop 1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/>
          <p:cNvGrpSpPr/>
          <p:nvPr/>
        </p:nvGrpSpPr>
        <p:grpSpPr>
          <a:xfrm rot="1812849">
            <a:off x="2803185" y="2426471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0" name="Block Arc 19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" name="Teardrop 20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ardrop 21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ardrop 22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/>
          <p:cNvGrpSpPr/>
          <p:nvPr/>
        </p:nvGrpSpPr>
        <p:grpSpPr>
          <a:xfrm rot="19724716">
            <a:off x="893365" y="4451381"/>
            <a:ext cx="1618389" cy="1841062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5" name="Block Arc 24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" name="Teardrop 25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ardrop 26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ardrop 27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/>
          <p:cNvGrpSpPr/>
          <p:nvPr/>
        </p:nvGrpSpPr>
        <p:grpSpPr>
          <a:xfrm rot="3170554">
            <a:off x="3644466" y="4348503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0" name="Block Arc 29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1" name="Teardrop 30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ardrop 31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ardrop 32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506817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2" action="ppaction://hlinksldjump"/>
          </p:cNvPr>
          <p:cNvSpPr/>
          <p:nvPr/>
        </p:nvSpPr>
        <p:spPr>
          <a:xfrm>
            <a:off x="0" y="0"/>
            <a:ext cx="896448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hlinkClick r:id="rId3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5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1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 rot="3324422">
            <a:off x="460326" y="1666853"/>
            <a:ext cx="1679208" cy="2000107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3" name="Block Arc 1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Teardrop 1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ardrop 1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 rot="1812849">
            <a:off x="2803185" y="2426471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9" name="Block Arc 1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Teardrop 1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ardrop 2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 rot="19724716">
            <a:off x="893365" y="4451381"/>
            <a:ext cx="1618389" cy="1841062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4" name="Block Arc 2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Teardrop 2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ardrop 2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 rot="3170554">
            <a:off x="3644466" y="4348503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9" name="Block Arc 2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Teardrop 2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ardrop 3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506817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hlinkClick r:id="rId2" action="ppaction://hlinksldjump"/>
          </p:cNvPr>
          <p:cNvSpPr/>
          <p:nvPr/>
        </p:nvSpPr>
        <p:spPr>
          <a:xfrm>
            <a:off x="0" y="0"/>
            <a:ext cx="910850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3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3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 rot="3324422">
            <a:off x="460326" y="1666853"/>
            <a:ext cx="1679208" cy="2000107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3" name="Block Arc 1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Teardrop 1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ardrop 1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 rot="1812849">
            <a:off x="2803185" y="2426471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9" name="Block Arc 1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Teardrop 1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ardrop 2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 rot="19724716">
            <a:off x="893365" y="4451381"/>
            <a:ext cx="1618389" cy="1841062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4" name="Block Arc 2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Teardrop 2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ardrop 2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 rot="3170554">
            <a:off x="3644466" y="4348503"/>
            <a:ext cx="1708076" cy="200599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9" name="Block Arc 2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Teardrop 2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ardrop 3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506817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hlinkClick r:id="rId2" action="ppaction://hlinksldjump"/>
          </p:cNvPr>
          <p:cNvSpPr/>
          <p:nvPr/>
        </p:nvSpPr>
        <p:spPr>
          <a:xfrm>
            <a:off x="0" y="0"/>
            <a:ext cx="9036496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hlinkClick r:id="rId3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4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94812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11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155231"/>
            <a:ext cx="8856984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5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817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 rot="19724716">
            <a:off x="1240645" y="3389922"/>
            <a:ext cx="1618389" cy="1841062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3" name="Block Arc 1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Teardrop 1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ardrop 1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 rot="3324422">
            <a:off x="3510895" y="2216163"/>
            <a:ext cx="1679208" cy="2000107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8" name="Block Arc 1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Teardrop 1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ardrop 1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0" y="0"/>
            <a:ext cx="9036496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en-GB" sz="44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en-GB" sz="44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5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8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01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655" y="1632588"/>
            <a:ext cx="2952328" cy="3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71800" y="451068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Correct!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123794" y="0"/>
            <a:ext cx="9020206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hlinkClick r:id="rId5" action="ppaction://hlinksldjump"/>
          </p:cNvPr>
          <p:cNvSpPr txBox="1"/>
          <p:nvPr/>
        </p:nvSpPr>
        <p:spPr>
          <a:xfrm>
            <a:off x="4788024" y="5359746"/>
            <a:ext cx="4260024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6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6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9724716">
            <a:off x="477069" y="3967342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4" name="Block Arc 1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Teardrop 1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ardrop 1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 rot="3324422">
            <a:off x="156409" y="1614789"/>
            <a:ext cx="1561018" cy="173900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9" name="Block Arc 1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Teardrop 1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ardrop 2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 rot="3309736">
            <a:off x="2097493" y="2284509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4" name="Block Arc 2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Teardrop 2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ardrop 2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 rot="3170554">
            <a:off x="2025391" y="4401447"/>
            <a:ext cx="1625383" cy="184799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9" name="Block Arc 2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Teardrop 2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ardrop 3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/>
          <p:cNvGrpSpPr/>
          <p:nvPr/>
        </p:nvGrpSpPr>
        <p:grpSpPr>
          <a:xfrm rot="1812849">
            <a:off x="3901653" y="1322811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4" name="Block Arc 3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Teardrop 3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ardrop 3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ardrop 3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8" name="Group 37"/>
          <p:cNvGrpSpPr/>
          <p:nvPr/>
        </p:nvGrpSpPr>
        <p:grpSpPr>
          <a:xfrm rot="19724716">
            <a:off x="4406642" y="319507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9" name="Block Arc 3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0" name="Teardrop 3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ardrop 4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ardrop 4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3" name="Group 42"/>
          <p:cNvGrpSpPr/>
          <p:nvPr/>
        </p:nvGrpSpPr>
        <p:grpSpPr>
          <a:xfrm rot="2422989">
            <a:off x="4327317" y="4977780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4" name="Block Arc 4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5" name="Teardrop 4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ardrop 4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ardrop 4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Rectangle 47">
            <a:hlinkClick r:id="rId2" action="ppaction://hlinksldjump"/>
          </p:cNvPr>
          <p:cNvSpPr/>
          <p:nvPr/>
        </p:nvSpPr>
        <p:spPr>
          <a:xfrm>
            <a:off x="0" y="0"/>
            <a:ext cx="9036496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5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6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03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3324422">
            <a:off x="156409" y="1614789"/>
            <a:ext cx="1561018" cy="173900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4" name="Block Arc 1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Teardrop 1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ardrop 1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 rot="19724716">
            <a:off x="477069" y="3967342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9" name="Block Arc 1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Teardrop 1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ardrop 2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 rot="3309736">
            <a:off x="2097493" y="2284509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4" name="Block Arc 2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Teardrop 2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ardrop 2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 rot="3170554">
            <a:off x="2025391" y="4401447"/>
            <a:ext cx="1625383" cy="184799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9" name="Block Arc 2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Teardrop 2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ardrop 3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/>
          <p:cNvGrpSpPr/>
          <p:nvPr/>
        </p:nvGrpSpPr>
        <p:grpSpPr>
          <a:xfrm rot="1812849">
            <a:off x="3901653" y="1322811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4" name="Block Arc 3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Teardrop 3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ardrop 3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ardrop 3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8" name="Group 37"/>
          <p:cNvGrpSpPr/>
          <p:nvPr/>
        </p:nvGrpSpPr>
        <p:grpSpPr>
          <a:xfrm rot="19724716">
            <a:off x="4406642" y="319507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9" name="Block Arc 3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0" name="Teardrop 3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ardrop 4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ardrop 4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3" name="Group 42"/>
          <p:cNvGrpSpPr/>
          <p:nvPr/>
        </p:nvGrpSpPr>
        <p:grpSpPr>
          <a:xfrm rot="2422989">
            <a:off x="4327317" y="4977780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4" name="Block Arc 4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5" name="Teardrop 4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ardrop 4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ardrop 4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Rectangle 48">
            <a:hlinkClick r:id="rId2" action="ppaction://hlinksldjump"/>
          </p:cNvPr>
          <p:cNvSpPr/>
          <p:nvPr/>
        </p:nvSpPr>
        <p:spPr>
          <a:xfrm>
            <a:off x="0" y="0"/>
            <a:ext cx="896448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hlinkClick r:id="rId3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6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23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3324422">
            <a:off x="156409" y="1614789"/>
            <a:ext cx="1561018" cy="173900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3" name="Block Arc 1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Teardrop 1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ardrop 1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 rot="19724716">
            <a:off x="477069" y="3967342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8" name="Block Arc 1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Teardrop 1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ardrop 1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 rot="3309736">
            <a:off x="2097493" y="2284509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3" name="Block Arc 2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Teardrop 2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ardrop 2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/>
          <p:cNvGrpSpPr/>
          <p:nvPr/>
        </p:nvGrpSpPr>
        <p:grpSpPr>
          <a:xfrm rot="3170554">
            <a:off x="2025391" y="4401447"/>
            <a:ext cx="1625383" cy="184799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8" name="Block Arc 2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Teardrop 2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ardrop 2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oup 31"/>
          <p:cNvGrpSpPr/>
          <p:nvPr/>
        </p:nvGrpSpPr>
        <p:grpSpPr>
          <a:xfrm rot="1812849">
            <a:off x="3901653" y="1322811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3" name="Block Arc 3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Teardrop 3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ardrop 3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ardrop 3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/>
          <p:cNvGrpSpPr/>
          <p:nvPr/>
        </p:nvGrpSpPr>
        <p:grpSpPr>
          <a:xfrm rot="19724716">
            <a:off x="4406642" y="319507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8" name="Block Arc 3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Teardrop 3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ardrop 3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ardrop 4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/>
          <p:cNvGrpSpPr/>
          <p:nvPr/>
        </p:nvGrpSpPr>
        <p:grpSpPr>
          <a:xfrm rot="2422989">
            <a:off x="4327317" y="4977780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3" name="Block Arc 4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4" name="Teardrop 4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ardrop 4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ardrop 4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>
            <a:hlinkClick r:id="rId2" action="ppaction://hlinksldjump"/>
          </p:cNvPr>
          <p:cNvSpPr/>
          <p:nvPr/>
        </p:nvSpPr>
        <p:spPr>
          <a:xfrm>
            <a:off x="0" y="0"/>
            <a:ext cx="6876256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5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42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3324422">
            <a:off x="156409" y="1614789"/>
            <a:ext cx="1561018" cy="173900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3" name="Block Arc 1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Teardrop 1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ardrop 1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 rot="19724716">
            <a:off x="477069" y="3967342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8" name="Block Arc 1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Teardrop 1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ardrop 1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 rot="3309736">
            <a:off x="2097493" y="2284509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3" name="Block Arc 2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Teardrop 2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ardrop 2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/>
          <p:cNvGrpSpPr/>
          <p:nvPr/>
        </p:nvGrpSpPr>
        <p:grpSpPr>
          <a:xfrm rot="3170554">
            <a:off x="2025391" y="4401447"/>
            <a:ext cx="1625383" cy="184799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8" name="Block Arc 2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Teardrop 2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ardrop 2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oup 31"/>
          <p:cNvGrpSpPr/>
          <p:nvPr/>
        </p:nvGrpSpPr>
        <p:grpSpPr>
          <a:xfrm rot="1812849">
            <a:off x="3901653" y="1322811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3" name="Block Arc 3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Teardrop 3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ardrop 3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ardrop 3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/>
          <p:cNvGrpSpPr/>
          <p:nvPr/>
        </p:nvGrpSpPr>
        <p:grpSpPr>
          <a:xfrm rot="19724716">
            <a:off x="4406642" y="319507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8" name="Block Arc 3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Teardrop 3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ardrop 3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ardrop 4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/>
          <p:cNvGrpSpPr/>
          <p:nvPr/>
        </p:nvGrpSpPr>
        <p:grpSpPr>
          <a:xfrm rot="2422989">
            <a:off x="4327317" y="4977780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3" name="Block Arc 4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4" name="Teardrop 4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ardrop 4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ardrop 4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Rectangle 47">
            <a:hlinkClick r:id="rId2" action="ppaction://hlinksldjump"/>
          </p:cNvPr>
          <p:cNvSpPr/>
          <p:nvPr/>
        </p:nvSpPr>
        <p:spPr>
          <a:xfrm>
            <a:off x="0" y="0"/>
            <a:ext cx="9036496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hlinkClick r:id="rId3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7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82846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27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83515" y="116632"/>
            <a:ext cx="8852981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91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21167" y="115667"/>
            <a:ext cx="8915329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9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69265"/>
            <a:ext cx="2952328" cy="3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71800" y="451068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Correct!</a:t>
            </a:r>
            <a:endParaRPr lang="en-GB" sz="72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123794" y="0"/>
            <a:ext cx="8984710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4747398" y="5373216"/>
            <a:ext cx="4260024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8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6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23794" y="0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Action Button: Back or Previous 9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08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 rot="3324422">
            <a:off x="30806" y="2023916"/>
            <a:ext cx="1561018" cy="173900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7" name="Block Arc 16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" name="Teardrop 17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ardrop 18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ardrop 19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/>
          <p:cNvGrpSpPr/>
          <p:nvPr/>
        </p:nvGrpSpPr>
        <p:grpSpPr>
          <a:xfrm rot="19724716">
            <a:off x="384558" y="460290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2" name="Block Arc 21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" name="Teardrop 22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ardrop 23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ardrop 24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" name="Group 25"/>
          <p:cNvGrpSpPr/>
          <p:nvPr/>
        </p:nvGrpSpPr>
        <p:grpSpPr>
          <a:xfrm rot="3309736">
            <a:off x="1830775" y="2969324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7" name="Block Arc 26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" name="Teardrop 27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ardrop 28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ardrop 29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/>
          <p:cNvGrpSpPr/>
          <p:nvPr/>
        </p:nvGrpSpPr>
        <p:grpSpPr>
          <a:xfrm rot="3170554">
            <a:off x="1932879" y="4813951"/>
            <a:ext cx="1625383" cy="184799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2" name="Block Arc 31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3" name="Teardrop 32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ardrop 33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ardrop 34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" name="Group 35"/>
          <p:cNvGrpSpPr/>
          <p:nvPr/>
        </p:nvGrpSpPr>
        <p:grpSpPr>
          <a:xfrm rot="1812849">
            <a:off x="3901653" y="1322811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7" name="Block Arc 36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Teardrop 37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ardrop 38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ardrop 39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/>
          <p:cNvGrpSpPr/>
          <p:nvPr/>
        </p:nvGrpSpPr>
        <p:grpSpPr>
          <a:xfrm rot="19724716">
            <a:off x="4406642" y="319507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2" name="Block Arc 41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3" name="Teardrop 42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ardrop 43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ardrop 44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Group 45"/>
          <p:cNvGrpSpPr/>
          <p:nvPr/>
        </p:nvGrpSpPr>
        <p:grpSpPr>
          <a:xfrm rot="2422989">
            <a:off x="4327317" y="4977780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7" name="Block Arc 46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8" name="Teardrop 47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ardrop 48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ardrop 49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1" name="Group 50"/>
          <p:cNvGrpSpPr/>
          <p:nvPr/>
        </p:nvGrpSpPr>
        <p:grpSpPr>
          <a:xfrm rot="19724716">
            <a:off x="2179399" y="1187264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2" name="Block Arc 51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3" name="Teardrop 52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ardrop 53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ardrop 54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6" name="Rectangle 55">
            <a:hlinkClick r:id="rId2" action="ppaction://hlinksldjump"/>
          </p:cNvPr>
          <p:cNvSpPr/>
          <p:nvPr/>
        </p:nvSpPr>
        <p:spPr>
          <a:xfrm>
            <a:off x="0" y="0"/>
            <a:ext cx="9036496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9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8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30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 rot="3324422">
            <a:off x="30806" y="2023916"/>
            <a:ext cx="1561018" cy="173900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1" name="Block Arc 2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" name="Teardrop 2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ardrop 2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ardrop 2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/>
          <p:nvPr/>
        </p:nvGrpSpPr>
        <p:grpSpPr>
          <a:xfrm rot="19724716">
            <a:off x="384558" y="460290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6" name="Block Arc 2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" name="Teardrop 2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ardrop 2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ardrop 2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/>
          <p:cNvGrpSpPr/>
          <p:nvPr/>
        </p:nvGrpSpPr>
        <p:grpSpPr>
          <a:xfrm rot="19724716">
            <a:off x="2179399" y="1187264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1" name="Block Arc 3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2" name="Teardrop 3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ardrop 3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ardrop 3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34"/>
          <p:cNvGrpSpPr/>
          <p:nvPr/>
        </p:nvGrpSpPr>
        <p:grpSpPr>
          <a:xfrm rot="3309736">
            <a:off x="1830775" y="2969324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6" name="Block Arc 3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7" name="Teardrop 3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ardrop 3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ardrop 3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/>
          <p:cNvGrpSpPr/>
          <p:nvPr/>
        </p:nvGrpSpPr>
        <p:grpSpPr>
          <a:xfrm rot="3170554">
            <a:off x="1932879" y="4813951"/>
            <a:ext cx="1625383" cy="184799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1" name="Block Arc 4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2" name="Teardrop 4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ardrop 4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ardrop 4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 rot="1812849">
            <a:off x="3901653" y="1322811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6" name="Block Arc 4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7" name="Teardrop 4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ardrop 4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ardrop 4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/>
          <p:cNvGrpSpPr/>
          <p:nvPr/>
        </p:nvGrpSpPr>
        <p:grpSpPr>
          <a:xfrm rot="19724716">
            <a:off x="4406642" y="319507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1" name="Block Arc 5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2" name="Teardrop 5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ardrop 5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ardrop 5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" name="Group 54"/>
          <p:cNvGrpSpPr/>
          <p:nvPr/>
        </p:nvGrpSpPr>
        <p:grpSpPr>
          <a:xfrm rot="2422989">
            <a:off x="4327317" y="4977780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6" name="Block Arc 5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7" name="Teardrop 5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Teardrop 5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Teardrop 5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0" name="Rectangle 59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hlinkClick r:id="rId3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9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8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 rot="3324422">
            <a:off x="30806" y="2023916"/>
            <a:ext cx="1561018" cy="173900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1" name="Block Arc 2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" name="Teardrop 2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ardrop 2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ardrop 2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/>
          <p:nvPr/>
        </p:nvGrpSpPr>
        <p:grpSpPr>
          <a:xfrm rot="19724716">
            <a:off x="384558" y="460290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6" name="Block Arc 2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" name="Teardrop 2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ardrop 2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ardrop 2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/>
          <p:cNvGrpSpPr/>
          <p:nvPr/>
        </p:nvGrpSpPr>
        <p:grpSpPr>
          <a:xfrm rot="19724716">
            <a:off x="2179399" y="1187264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1" name="Block Arc 3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2" name="Teardrop 3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ardrop 3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ardrop 3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34"/>
          <p:cNvGrpSpPr/>
          <p:nvPr/>
        </p:nvGrpSpPr>
        <p:grpSpPr>
          <a:xfrm rot="3309736">
            <a:off x="1830775" y="2969324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6" name="Block Arc 3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7" name="Teardrop 3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ardrop 3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ardrop 3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/>
          <p:cNvGrpSpPr/>
          <p:nvPr/>
        </p:nvGrpSpPr>
        <p:grpSpPr>
          <a:xfrm rot="3170554">
            <a:off x="1932879" y="4813951"/>
            <a:ext cx="1625383" cy="184799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1" name="Block Arc 4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2" name="Teardrop 4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ardrop 4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ardrop 4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 rot="1812849">
            <a:off x="3901653" y="1322811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6" name="Block Arc 4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7" name="Teardrop 4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ardrop 4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ardrop 4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/>
          <p:cNvGrpSpPr/>
          <p:nvPr/>
        </p:nvGrpSpPr>
        <p:grpSpPr>
          <a:xfrm rot="19724716">
            <a:off x="4406642" y="319507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1" name="Block Arc 5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2" name="Teardrop 5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ardrop 5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ardrop 5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" name="Group 54"/>
          <p:cNvGrpSpPr/>
          <p:nvPr/>
        </p:nvGrpSpPr>
        <p:grpSpPr>
          <a:xfrm rot="2422989">
            <a:off x="4327317" y="4977780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6" name="Block Arc 5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7" name="Teardrop 5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Teardrop 5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Teardrop 5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0" name="Rectangle 59">
            <a:hlinkClick r:id="rId2" action="ppaction://hlinksldjump"/>
          </p:cNvPr>
          <p:cNvSpPr/>
          <p:nvPr/>
        </p:nvSpPr>
        <p:spPr>
          <a:xfrm>
            <a:off x="0" y="0"/>
            <a:ext cx="874846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8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47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 rot="3324422">
            <a:off x="30806" y="2023916"/>
            <a:ext cx="1561018" cy="1739005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1" name="Block Arc 2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" name="Teardrop 2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ardrop 2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ardrop 2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/>
          <p:nvPr/>
        </p:nvGrpSpPr>
        <p:grpSpPr>
          <a:xfrm rot="19724716">
            <a:off x="384558" y="460290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6" name="Block Arc 2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" name="Teardrop 2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ardrop 2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ardrop 2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/>
          <p:cNvGrpSpPr/>
          <p:nvPr/>
        </p:nvGrpSpPr>
        <p:grpSpPr>
          <a:xfrm rot="19724716">
            <a:off x="2179399" y="1187264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1" name="Block Arc 3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2" name="Teardrop 3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ardrop 3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ardrop 3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34"/>
          <p:cNvGrpSpPr/>
          <p:nvPr/>
        </p:nvGrpSpPr>
        <p:grpSpPr>
          <a:xfrm rot="3309736">
            <a:off x="1830775" y="2969324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6" name="Block Arc 3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7" name="Teardrop 3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ardrop 3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ardrop 3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/>
          <p:cNvGrpSpPr/>
          <p:nvPr/>
        </p:nvGrpSpPr>
        <p:grpSpPr>
          <a:xfrm rot="3170554">
            <a:off x="1932879" y="4813951"/>
            <a:ext cx="1625383" cy="184799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1" name="Block Arc 4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2" name="Teardrop 4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ardrop 4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ardrop 4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 rot="1812849">
            <a:off x="3901653" y="1322811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6" name="Block Arc 4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7" name="Teardrop 4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ardrop 4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ardrop 4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/>
          <p:cNvGrpSpPr/>
          <p:nvPr/>
        </p:nvGrpSpPr>
        <p:grpSpPr>
          <a:xfrm rot="19724716">
            <a:off x="4406642" y="3195070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1" name="Block Arc 5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2" name="Teardrop 5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ardrop 5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ardrop 5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" name="Group 54"/>
          <p:cNvGrpSpPr/>
          <p:nvPr/>
        </p:nvGrpSpPr>
        <p:grpSpPr>
          <a:xfrm rot="2422989">
            <a:off x="4327317" y="4977780"/>
            <a:ext cx="1503989" cy="166156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6" name="Block Arc 5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7" name="Teardrop 5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Teardrop 5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Teardrop 5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0" name="Rectangle 59">
            <a:hlinkClick r:id="rId2" action="ppaction://hlinksldjump"/>
          </p:cNvPr>
          <p:cNvSpPr/>
          <p:nvPr/>
        </p:nvSpPr>
        <p:spPr>
          <a:xfrm>
            <a:off x="0" y="0"/>
            <a:ext cx="896448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hlinkClick r:id="rId3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8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0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116632"/>
            <a:ext cx="8856984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6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22544" y="73200"/>
            <a:ext cx="8841944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72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21167" y="115990"/>
            <a:ext cx="8915329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89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51397"/>
            <a:ext cx="2952328" cy="3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71800" y="451068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Correct!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23794" y="0"/>
            <a:ext cx="8984710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715522" y="5345184"/>
            <a:ext cx="4260024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20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6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 rot="3324422">
            <a:off x="139768" y="884471"/>
            <a:ext cx="1225458" cy="16103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9" name="Block Arc 1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Teardrop 1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ardrop 2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 rot="19724716">
            <a:off x="607370" y="4574584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4" name="Block Arc 2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Teardrop 2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ardrop 2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 rot="19724716">
            <a:off x="2270066" y="1223749"/>
            <a:ext cx="1120490" cy="160889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9" name="Block Arc 2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Teardrop 2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ardrop 3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/>
          <p:cNvGrpSpPr/>
          <p:nvPr/>
        </p:nvGrpSpPr>
        <p:grpSpPr>
          <a:xfrm rot="3309736">
            <a:off x="184729" y="2868872"/>
            <a:ext cx="1260573" cy="14955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4" name="Block Arc 3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Teardrop 3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ardrop 3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ardrop 3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8" name="Group 37"/>
          <p:cNvGrpSpPr/>
          <p:nvPr/>
        </p:nvGrpSpPr>
        <p:grpSpPr>
          <a:xfrm rot="3170554">
            <a:off x="2026324" y="4824902"/>
            <a:ext cx="1415733" cy="16086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9" name="Block Arc 3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0" name="Teardrop 3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ardrop 4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ardrop 4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3" name="Group 42"/>
          <p:cNvGrpSpPr/>
          <p:nvPr/>
        </p:nvGrpSpPr>
        <p:grpSpPr>
          <a:xfrm rot="1812849">
            <a:off x="3944079" y="1288890"/>
            <a:ext cx="1335908" cy="153833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4" name="Block Arc 4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5" name="Teardrop 4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ardrop 4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ardrop 4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8" name="Group 47"/>
          <p:cNvGrpSpPr/>
          <p:nvPr/>
        </p:nvGrpSpPr>
        <p:grpSpPr>
          <a:xfrm rot="19724716">
            <a:off x="3778060" y="3928799"/>
            <a:ext cx="1166794" cy="173930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9" name="Block Arc 4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0" name="Teardrop 4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ardrop 5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ardrop 5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/>
          <p:cNvGrpSpPr/>
          <p:nvPr/>
        </p:nvGrpSpPr>
        <p:grpSpPr>
          <a:xfrm rot="2422989">
            <a:off x="5014568" y="5155942"/>
            <a:ext cx="1285694" cy="138297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4" name="Block Arc 5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5" name="Teardrop 5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Teardrop 5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Teardrop 5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8" name="Group 57"/>
          <p:cNvGrpSpPr/>
          <p:nvPr/>
        </p:nvGrpSpPr>
        <p:grpSpPr>
          <a:xfrm rot="1517580">
            <a:off x="4901514" y="2807911"/>
            <a:ext cx="1166794" cy="173930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9" name="Block Arc 5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0" name="Teardrop 5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eardrop 6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Teardrop 6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8" name="Group 67"/>
          <p:cNvGrpSpPr/>
          <p:nvPr/>
        </p:nvGrpSpPr>
        <p:grpSpPr>
          <a:xfrm rot="3324422">
            <a:off x="2058131" y="2785349"/>
            <a:ext cx="1225458" cy="16103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9" name="Block Arc 6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0" name="Teardrop 69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Teardrop 7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ardrop 7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3" name="Rectangle 62">
            <a:hlinkClick r:id="rId2" action="ppaction://hlinksldjump"/>
          </p:cNvPr>
          <p:cNvSpPr/>
          <p:nvPr/>
        </p:nvSpPr>
        <p:spPr>
          <a:xfrm>
            <a:off x="0" y="0"/>
            <a:ext cx="896448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10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9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9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 rot="3324422">
            <a:off x="139768" y="884471"/>
            <a:ext cx="1225458" cy="16103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8" name="Block Arc 1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Teardrop 1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ardrop 1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 rot="3309736">
            <a:off x="184729" y="2868872"/>
            <a:ext cx="1260573" cy="14955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3" name="Block Arc 2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Teardrop 2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ardrop 2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/>
          <p:cNvGrpSpPr/>
          <p:nvPr/>
        </p:nvGrpSpPr>
        <p:grpSpPr>
          <a:xfrm rot="19724716">
            <a:off x="607370" y="4574584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8" name="Block Arc 2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Teardrop 2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ardrop 2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oup 31"/>
          <p:cNvGrpSpPr/>
          <p:nvPr/>
        </p:nvGrpSpPr>
        <p:grpSpPr>
          <a:xfrm rot="19724716">
            <a:off x="2270066" y="1223749"/>
            <a:ext cx="1120490" cy="160889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3" name="Block Arc 3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Teardrop 3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ardrop 3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ardrop 3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/>
          <p:cNvGrpSpPr/>
          <p:nvPr/>
        </p:nvGrpSpPr>
        <p:grpSpPr>
          <a:xfrm rot="3324422">
            <a:off x="2058131" y="2785349"/>
            <a:ext cx="1225458" cy="16103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8" name="Block Arc 3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Teardrop 3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ardrop 3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ardrop 4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/>
          <p:cNvGrpSpPr/>
          <p:nvPr/>
        </p:nvGrpSpPr>
        <p:grpSpPr>
          <a:xfrm rot="3170554">
            <a:off x="2026324" y="4824902"/>
            <a:ext cx="1415733" cy="16086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3" name="Block Arc 4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4" name="Teardrop 4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ardrop 4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ardrop 4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7" name="Group 46"/>
          <p:cNvGrpSpPr/>
          <p:nvPr/>
        </p:nvGrpSpPr>
        <p:grpSpPr>
          <a:xfrm rot="1812849">
            <a:off x="3944079" y="1288890"/>
            <a:ext cx="1335908" cy="153833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8" name="Block Arc 4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" name="Teardrop 4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ardrop 4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ardrop 5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2" name="Group 51"/>
          <p:cNvGrpSpPr/>
          <p:nvPr/>
        </p:nvGrpSpPr>
        <p:grpSpPr>
          <a:xfrm rot="19724716">
            <a:off x="3778060" y="3928799"/>
            <a:ext cx="1166794" cy="173930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3" name="Block Arc 5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4" name="Teardrop 5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ardrop 5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Teardrop 5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" name="Group 56"/>
          <p:cNvGrpSpPr/>
          <p:nvPr/>
        </p:nvGrpSpPr>
        <p:grpSpPr>
          <a:xfrm rot="1517580">
            <a:off x="4901514" y="2807911"/>
            <a:ext cx="1166794" cy="173930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8" name="Block Arc 5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9" name="Teardrop 5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Teardrop 5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eardrop 6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" name="Group 61"/>
          <p:cNvGrpSpPr/>
          <p:nvPr/>
        </p:nvGrpSpPr>
        <p:grpSpPr>
          <a:xfrm rot="2422989">
            <a:off x="5014568" y="5155942"/>
            <a:ext cx="1285694" cy="138297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3" name="Block Arc 6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4" name="Teardrop 6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eardrop 6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eardrop 6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7" name="Rectangle 66">
            <a:hlinkClick r:id="rId2" action="ppaction://hlinksldjump"/>
          </p:cNvPr>
          <p:cNvSpPr/>
          <p:nvPr/>
        </p:nvSpPr>
        <p:spPr>
          <a:xfrm>
            <a:off x="0" y="0"/>
            <a:ext cx="896448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hlinkClick r:id="rId3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10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9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94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54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 rot="3324422">
            <a:off x="139768" y="884471"/>
            <a:ext cx="1225458" cy="16103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8" name="Block Arc 1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Teardrop 1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ardrop 1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 rot="3309736">
            <a:off x="184729" y="2868872"/>
            <a:ext cx="1260573" cy="14955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3" name="Block Arc 2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Teardrop 2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ardrop 2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/>
          <p:cNvGrpSpPr/>
          <p:nvPr/>
        </p:nvGrpSpPr>
        <p:grpSpPr>
          <a:xfrm rot="19724716">
            <a:off x="607370" y="4574584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8" name="Block Arc 2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Teardrop 2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ardrop 2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oup 31"/>
          <p:cNvGrpSpPr/>
          <p:nvPr/>
        </p:nvGrpSpPr>
        <p:grpSpPr>
          <a:xfrm rot="19724716">
            <a:off x="2270066" y="1223749"/>
            <a:ext cx="1120490" cy="160889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3" name="Block Arc 3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Teardrop 3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ardrop 3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ardrop 3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/>
          <p:cNvGrpSpPr/>
          <p:nvPr/>
        </p:nvGrpSpPr>
        <p:grpSpPr>
          <a:xfrm rot="3324422">
            <a:off x="2058131" y="2785349"/>
            <a:ext cx="1225458" cy="16103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8" name="Block Arc 3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Teardrop 3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ardrop 3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ardrop 4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/>
          <p:cNvGrpSpPr/>
          <p:nvPr/>
        </p:nvGrpSpPr>
        <p:grpSpPr>
          <a:xfrm rot="3170554">
            <a:off x="2026324" y="4824902"/>
            <a:ext cx="1415733" cy="16086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3" name="Block Arc 4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4" name="Teardrop 4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ardrop 4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ardrop 4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7" name="Group 46"/>
          <p:cNvGrpSpPr/>
          <p:nvPr/>
        </p:nvGrpSpPr>
        <p:grpSpPr>
          <a:xfrm rot="1812849">
            <a:off x="3944079" y="1288890"/>
            <a:ext cx="1335908" cy="153833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8" name="Block Arc 4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" name="Teardrop 4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ardrop 4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ardrop 5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2" name="Group 51"/>
          <p:cNvGrpSpPr/>
          <p:nvPr/>
        </p:nvGrpSpPr>
        <p:grpSpPr>
          <a:xfrm rot="19724716">
            <a:off x="3778060" y="3928799"/>
            <a:ext cx="1166794" cy="173930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3" name="Block Arc 5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4" name="Teardrop 5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ardrop 5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Teardrop 5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" name="Group 56"/>
          <p:cNvGrpSpPr/>
          <p:nvPr/>
        </p:nvGrpSpPr>
        <p:grpSpPr>
          <a:xfrm rot="1517580">
            <a:off x="4901514" y="2807911"/>
            <a:ext cx="1166794" cy="173930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8" name="Block Arc 5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9" name="Teardrop 5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Teardrop 5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eardrop 6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" name="Group 61"/>
          <p:cNvGrpSpPr/>
          <p:nvPr/>
        </p:nvGrpSpPr>
        <p:grpSpPr>
          <a:xfrm rot="2422989">
            <a:off x="5014568" y="5155942"/>
            <a:ext cx="1285694" cy="138297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3" name="Block Arc 6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4" name="Teardrop 6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eardrop 6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eardrop 6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7" name="Rectangle 66">
            <a:hlinkClick r:id="rId2" action="ppaction://hlinksldjump"/>
          </p:cNvPr>
          <p:cNvSpPr/>
          <p:nvPr/>
        </p:nvSpPr>
        <p:spPr>
          <a:xfrm>
            <a:off x="0" y="0"/>
            <a:ext cx="896448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hlinkClick r:id="rId3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10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13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81991" y="2356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 rot="3324422">
            <a:off x="139768" y="884471"/>
            <a:ext cx="1225458" cy="16103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8" name="Block Arc 1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Teardrop 1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ardrop 1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ardrop 2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 rot="3309736">
            <a:off x="184729" y="2868872"/>
            <a:ext cx="1260573" cy="14955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3" name="Block Arc 2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Teardrop 2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ardrop 2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ardrop 2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/>
          <p:cNvGrpSpPr/>
          <p:nvPr/>
        </p:nvGrpSpPr>
        <p:grpSpPr>
          <a:xfrm rot="19724716">
            <a:off x="607370" y="4574584"/>
            <a:ext cx="1265849" cy="17399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8" name="Block Arc 2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Teardrop 2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ardrop 2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ardrop 3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oup 31"/>
          <p:cNvGrpSpPr/>
          <p:nvPr/>
        </p:nvGrpSpPr>
        <p:grpSpPr>
          <a:xfrm rot="19724716">
            <a:off x="2270066" y="1223749"/>
            <a:ext cx="1120490" cy="160889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3" name="Block Arc 3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Teardrop 3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ardrop 3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ardrop 3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/>
          <p:cNvGrpSpPr/>
          <p:nvPr/>
        </p:nvGrpSpPr>
        <p:grpSpPr>
          <a:xfrm rot="3324422">
            <a:off x="2058131" y="2785349"/>
            <a:ext cx="1225458" cy="161034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38" name="Block Arc 3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Teardrop 3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ardrop 3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ardrop 4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/>
          <p:cNvGrpSpPr/>
          <p:nvPr/>
        </p:nvGrpSpPr>
        <p:grpSpPr>
          <a:xfrm rot="3170554">
            <a:off x="2026324" y="4824902"/>
            <a:ext cx="1415733" cy="160862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3" name="Block Arc 4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4" name="Teardrop 4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ardrop 4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ardrop 4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7" name="Group 46"/>
          <p:cNvGrpSpPr/>
          <p:nvPr/>
        </p:nvGrpSpPr>
        <p:grpSpPr>
          <a:xfrm rot="1812849">
            <a:off x="3944079" y="1288890"/>
            <a:ext cx="1335908" cy="153833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48" name="Block Arc 4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" name="Teardrop 4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ardrop 4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ardrop 5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2" name="Group 51"/>
          <p:cNvGrpSpPr/>
          <p:nvPr/>
        </p:nvGrpSpPr>
        <p:grpSpPr>
          <a:xfrm rot="19724716">
            <a:off x="3778060" y="3928799"/>
            <a:ext cx="1166794" cy="173930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3" name="Block Arc 5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4" name="Teardrop 5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ardrop 5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Teardrop 5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" name="Group 56"/>
          <p:cNvGrpSpPr/>
          <p:nvPr/>
        </p:nvGrpSpPr>
        <p:grpSpPr>
          <a:xfrm rot="1517580">
            <a:off x="4901514" y="2807911"/>
            <a:ext cx="1166794" cy="1739300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58" name="Block Arc 57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9" name="Teardrop 5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Teardrop 59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eardrop 60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" name="Group 61"/>
          <p:cNvGrpSpPr/>
          <p:nvPr/>
        </p:nvGrpSpPr>
        <p:grpSpPr>
          <a:xfrm rot="2422989">
            <a:off x="5014568" y="5155942"/>
            <a:ext cx="1285694" cy="1382976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3" name="Block Arc 62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4" name="Teardrop 63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eardrop 64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eardrop 65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7" name="Rectangle 66">
            <a:hlinkClick r:id="rId2" action="ppaction://hlinksldjump"/>
          </p:cNvPr>
          <p:cNvSpPr/>
          <p:nvPr/>
        </p:nvSpPr>
        <p:spPr>
          <a:xfrm>
            <a:off x="0" y="0"/>
            <a:ext cx="896448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hlinkClick r:id="rId3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10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30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89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116632"/>
            <a:ext cx="8856984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5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060848"/>
            <a:ext cx="2952328" cy="300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71800" y="451068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Correct!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1898758" y="5309199"/>
            <a:ext cx="5265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Congratulations</a:t>
            </a:r>
            <a:endParaRPr lang="en-GB" sz="5400" b="1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5-Point Star 2"/>
          <p:cNvSpPr/>
          <p:nvPr/>
        </p:nvSpPr>
        <p:spPr>
          <a:xfrm rot="20808516">
            <a:off x="859114" y="5398388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5-Point Star 8"/>
          <p:cNvSpPr/>
          <p:nvPr/>
        </p:nvSpPr>
        <p:spPr>
          <a:xfrm rot="842814">
            <a:off x="7129536" y="5407617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45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Well done!</a:t>
            </a:r>
            <a:b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</a:br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You can count to 10.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5-Point Star 3"/>
          <p:cNvSpPr/>
          <p:nvPr/>
        </p:nvSpPr>
        <p:spPr>
          <a:xfrm rot="1134293">
            <a:off x="6643648" y="2103900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5-Point Star 4"/>
          <p:cNvSpPr/>
          <p:nvPr/>
        </p:nvSpPr>
        <p:spPr>
          <a:xfrm rot="20808516">
            <a:off x="1449149" y="2103901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5-Point Star 5"/>
          <p:cNvSpPr/>
          <p:nvPr/>
        </p:nvSpPr>
        <p:spPr>
          <a:xfrm rot="1254841">
            <a:off x="7843892" y="282051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5-Point Star 7"/>
          <p:cNvSpPr/>
          <p:nvPr/>
        </p:nvSpPr>
        <p:spPr>
          <a:xfrm rot="20808516">
            <a:off x="305966" y="282051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02426" y="5732730"/>
            <a:ext cx="8109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Awarded to:</a:t>
            </a:r>
            <a:r>
              <a:rPr lang="en-GB" sz="48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_ _ _ _ _ _ _ _ _ _ _ _ _ _</a:t>
            </a:r>
            <a:endParaRPr lang="en-GB" sz="4800" dirty="0">
              <a:ln>
                <a:solidFill>
                  <a:schemeClr val="tx1"/>
                </a:solidFill>
              </a:ln>
              <a:solidFill>
                <a:srgbClr val="FFC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 rot="2552550">
            <a:off x="2970025" y="2527573"/>
            <a:ext cx="2760197" cy="2878547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1" name="Block Arc 10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Teardrop 1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ardrop 1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ardrop 1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8466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71800" y="451068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Correct!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682723"/>
            <a:ext cx="2952328" cy="372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123794" y="0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4752020" y="5013176"/>
            <a:ext cx="4260024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39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6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9724716">
            <a:off x="1240645" y="3389922"/>
            <a:ext cx="1618389" cy="1841062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9" name="Block Arc 8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Teardrop 11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ardrop 12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ardrop 13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 rot="3324422">
            <a:off x="3510895" y="2216163"/>
            <a:ext cx="1679208" cy="2000107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6" name="Block Arc 1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Teardrop 1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ardrop 1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ardrop 1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506817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2" action="ppaction://hlinksldjump"/>
          </p:cNvPr>
          <p:cNvSpPr/>
          <p:nvPr/>
        </p:nvSpPr>
        <p:spPr>
          <a:xfrm>
            <a:off x="0" y="0"/>
            <a:ext cx="910850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2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74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492896"/>
            <a:ext cx="3312368" cy="1143000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anose="030F0702030302020204" pitchFamily="66" charset="0"/>
                <a:hlinkClick r:id="rId2" action="ppaction://hlinksldjump"/>
              </a:rPr>
              <a:t>Try again</a:t>
            </a:r>
            <a:endParaRPr lang="en-GB" dirty="0">
              <a:solidFill>
                <a:srgbClr val="FFFF00"/>
              </a:solidFill>
              <a:latin typeface="Comic Sans MS" panose="030F0702030302020204" pitchFamily="66" charset="0"/>
              <a:hlinkClick r:id="rId2" action="ppaction://hlinksldjump"/>
            </a:endParaRPr>
          </a:p>
        </p:txBody>
      </p:sp>
      <p:grpSp>
        <p:nvGrpSpPr>
          <p:cNvPr id="5" name="Group 4"/>
          <p:cNvGrpSpPr/>
          <p:nvPr/>
        </p:nvGrpSpPr>
        <p:grpSpPr>
          <a:xfrm rot="1336917">
            <a:off x="1999914" y="1110892"/>
            <a:ext cx="4010351" cy="3554438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6" name="Block Arc 5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Teardrop 6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ardrop 7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852192" y="2645296"/>
            <a:ext cx="3312368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Stop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Try again</a:t>
            </a:r>
            <a:endParaRPr lang="en-GB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Action Button: Back or Previous 10">
            <a:hlinkClick r:id="rId2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0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757976"/>
            <a:ext cx="2952328" cy="3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71800" y="451068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Correct!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23794" y="0"/>
            <a:ext cx="891270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608004" y="5498544"/>
            <a:ext cx="4260024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49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6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 rot="19724716">
            <a:off x="1240645" y="3389922"/>
            <a:ext cx="1618389" cy="1841062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7" name="Block Arc 6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Teardrop 8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ardrop 10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ardrop 11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3324422">
            <a:off x="3510895" y="2216163"/>
            <a:ext cx="1679208" cy="2000107"/>
            <a:chOff x="3208733" y="1749486"/>
            <a:chExt cx="1708076" cy="200599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4" name="Block Arc 13"/>
            <p:cNvSpPr/>
            <p:nvPr/>
          </p:nvSpPr>
          <p:spPr>
            <a:xfrm rot="6083201">
              <a:off x="4070134" y="3355502"/>
              <a:ext cx="487920" cy="312038"/>
            </a:xfrm>
            <a:prstGeom prst="blockArc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Teardrop 14"/>
            <p:cNvSpPr/>
            <p:nvPr/>
          </p:nvSpPr>
          <p:spPr>
            <a:xfrm rot="11980794" flipV="1">
              <a:off x="3208733" y="2594641"/>
              <a:ext cx="1406189" cy="700561"/>
            </a:xfrm>
            <a:prstGeom prst="teardrop">
              <a:avLst>
                <a:gd name="adj" fmla="val 1392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ardrop 15"/>
            <p:cNvSpPr/>
            <p:nvPr/>
          </p:nvSpPr>
          <p:spPr>
            <a:xfrm rot="15583291">
              <a:off x="3429334" y="2191310"/>
              <a:ext cx="1512168" cy="628520"/>
            </a:xfrm>
            <a:prstGeom prst="teardrop">
              <a:avLst>
                <a:gd name="adj" fmla="val 12469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ardrop 16"/>
            <p:cNvSpPr/>
            <p:nvPr/>
          </p:nvSpPr>
          <p:spPr>
            <a:xfrm rot="17731204">
              <a:off x="3846465" y="2360847"/>
              <a:ext cx="1512168" cy="628520"/>
            </a:xfrm>
            <a:prstGeom prst="teardrop">
              <a:avLst>
                <a:gd name="adj" fmla="val 142368"/>
              </a:avLst>
            </a:pr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506817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Can you count the leaves?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2" action="ppaction://hlinksldjump"/>
          </p:cNvPr>
          <p:cNvSpPr/>
          <p:nvPr/>
        </p:nvSpPr>
        <p:spPr>
          <a:xfrm>
            <a:off x="0" y="0"/>
            <a:ext cx="889248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96600"/>
                </a:solidFill>
                <a:latin typeface="Comic Sans MS" panose="030F0702030302020204" pitchFamily="66" charset="0"/>
              </a:rPr>
              <a:t>2</a:t>
            </a:r>
            <a:endParaRPr lang="en-GB" sz="4400" b="1" dirty="0">
              <a:solidFill>
                <a:srgbClr val="99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42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701</TotalTime>
  <Words>289</Words>
  <Application>Microsoft Office PowerPoint</Application>
  <PresentationFormat>On-screen Show (4:3)</PresentationFormat>
  <Paragraphs>111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Counting to 10.</vt:lpstr>
      <vt:lpstr>Can you count the leaves?</vt:lpstr>
      <vt:lpstr>Try again</vt:lpstr>
      <vt:lpstr>Try again</vt:lpstr>
      <vt:lpstr>PowerPoint Presentation</vt:lpstr>
      <vt:lpstr>Can you count the leaves?</vt:lpstr>
      <vt:lpstr>Try again</vt:lpstr>
      <vt:lpstr>PowerPoint Presentation</vt:lpstr>
      <vt:lpstr>Can you count the leaves?</vt:lpstr>
      <vt:lpstr>Can you count the leaves?</vt:lpstr>
      <vt:lpstr>Try again</vt:lpstr>
      <vt:lpstr>PowerPoint Presentation</vt:lpstr>
      <vt:lpstr>Can you count the leaves?</vt:lpstr>
      <vt:lpstr>Can you count the leaves?</vt:lpstr>
      <vt:lpstr>Can you count the leaves?</vt:lpstr>
      <vt:lpstr>Can you count the leaves?</vt:lpstr>
      <vt:lpstr>Can you count the leaves?</vt:lpstr>
      <vt:lpstr>Try again</vt:lpstr>
      <vt:lpstr>Try again</vt:lpstr>
      <vt:lpstr>Try again</vt:lpstr>
      <vt:lpstr>PowerPoint Presentation</vt:lpstr>
      <vt:lpstr>Can you count the leaves?</vt:lpstr>
      <vt:lpstr>Can you count the leaves?</vt:lpstr>
      <vt:lpstr>Can you count the leaves?</vt:lpstr>
      <vt:lpstr>Can you count the leaves?</vt:lpstr>
      <vt:lpstr>Try again</vt:lpstr>
      <vt:lpstr>Try again</vt:lpstr>
      <vt:lpstr>Try again</vt:lpstr>
      <vt:lpstr>PowerPoint Presentation</vt:lpstr>
      <vt:lpstr>Can you count the leaves?</vt:lpstr>
      <vt:lpstr>Can you count the leaves?</vt:lpstr>
      <vt:lpstr>Can you count the leaves?</vt:lpstr>
      <vt:lpstr>Can you count the leaves?</vt:lpstr>
      <vt:lpstr>Try again</vt:lpstr>
      <vt:lpstr>Try again</vt:lpstr>
      <vt:lpstr>Try again</vt:lpstr>
      <vt:lpstr>PowerPoint Presentation</vt:lpstr>
      <vt:lpstr>Can you count the leaves?</vt:lpstr>
      <vt:lpstr>Can you count the leaves?</vt:lpstr>
      <vt:lpstr>Can you count the leaves?</vt:lpstr>
      <vt:lpstr>Can you count the leaves?</vt:lpstr>
      <vt:lpstr>Try again</vt:lpstr>
      <vt:lpstr>Try again</vt:lpstr>
      <vt:lpstr>Try again</vt:lpstr>
      <vt:lpstr>PowerPoint Presentation</vt:lpstr>
      <vt:lpstr>Well done! You can count to 10.</vt:lpstr>
    </vt:vector>
  </TitlesOfParts>
  <Company>Wigan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Colin2</dc:creator>
  <cp:lastModifiedBy>Colin2</cp:lastModifiedBy>
  <cp:revision>60</cp:revision>
  <dcterms:created xsi:type="dcterms:W3CDTF">2015-01-27T14:36:04Z</dcterms:created>
  <dcterms:modified xsi:type="dcterms:W3CDTF">2017-10-30T14:45:59Z</dcterms:modified>
</cp:coreProperties>
</file>